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97B5D3-737E-4E89-A8D8-FF66312131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4D55825-3F3E-4F73-BED6-90CB48C6E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3F23952-D8B0-48BA-B05F-F83744B0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ECAA1EA-D25E-44FA-B448-BBA31E4AD8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8C2EF0A-EC27-4AF8-B711-4B2EB73D1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43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705427-C1C3-4685-B0E8-1F9EBD397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612A4D82-7909-4DFE-998E-9BEF27A42D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91FA775-0610-4A6C-A38E-0F9AC12B4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7CD4B0-4C39-4B69-A9C3-348E86B5C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8B0DED8-FF87-47D7-9CA0-9F59BF584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4569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BAE65069-DEE1-46D2-8AB5-9FF4E28BF5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7F171AB-7083-4BB4-A005-8C082E849E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5BAA921-B545-4B3F-9229-0BDE5C2E5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01EA165-E530-479A-8834-FEF0D2983F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E7A196F-4936-4E49-9637-E10D3DE04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70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F2639C-B842-45AD-BA67-749D35114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20C30B-2549-45BE-8D3F-6AC27A614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7FB8178-EEB6-4155-84CA-91DA0ABE1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A8464AB-1024-4377-8442-A2F622857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D5B63C-7A92-4971-9493-1A4C0805F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652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520E982-6072-4A5D-8FFF-2EBC7D399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6490368-4402-4302-95D3-83A72A1898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3F564A26-B4C5-439C-9D65-CD619525C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F5E75F0-EBC2-438D-803A-A62513CC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4175EB-9B93-4CC8-8D20-E56E63EEA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065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1E89F5-AF79-414F-86F8-67EF0E038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88EDBC7-E2C7-4299-8E42-D8EC5B86F7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6C04EE8-33FD-4170-AEC7-54D41521C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07F3390-2B05-4959-B326-73EF53BFD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16F1348-6E7B-47D2-A1A3-BF8E1245B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2C05763-83D0-4173-814F-509D1801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903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CB6E8A-DD51-4876-88FA-F5D074D82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C63FEFC-2618-4597-B0C2-B6479C02C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A139D7C-7C3C-4B34-BA83-5DA383FC89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B704F7F-3A9B-4850-9152-324B809F4E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6A6ECADC-ADAA-42AE-AD9A-757A7EDF84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9A75FC1E-F931-41FE-81C6-B20C62AFD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9D9518EB-1BEC-40DD-93CF-04B9BE6A1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9E395850-1AAF-4A1B-8E42-992AB9DD5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715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2303E3-2E10-421B-892F-76D8BC7B1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81B11C1-FCF9-4585-AD47-655E88BF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53DBC6FF-F711-4C37-A23E-51C0B4625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12FBFE63-AABB-4C0A-B268-248DE831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22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221FC462-149E-4998-8B10-DC1ED820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E9C61C88-85AB-455A-BFED-BE8EAAD6A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71B815C-1F4C-4D39-9B74-33E12808C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3588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06422E-819A-469C-922A-D0A7BA32C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15B2E98-1618-4E89-8A11-3785DF1387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B87EF4F4-122B-4FAD-ABE2-15CD202EAA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7948300-8F0F-4F5A-BD51-EFDEBF5A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86BE64BA-73E1-497A-84AC-77B56F416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59FC92A1-176A-43BB-B573-B0207AE74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107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911927-FB21-4B5C-ACD7-28698FA92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1F6C45E-CDB2-4B39-AED2-4C6C137699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C3299AB-CC9D-47F6-B319-C7D85EC63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E438979-548B-4666-A1EA-BAE34C81D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2D3EB60-82E8-4E70-BF1C-A95C3B35A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08844B1-55F6-45AE-A7CB-E5E0500D4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6367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DDCA715B-F29A-4A71-A852-A141506F8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EAAA8E-FD68-4222-A490-0D3243ECD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3CC63B-49BC-4572-98BA-0113B5D8F1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D2871-9C7D-41B2-BC64-C50B847555D6}" type="datetimeFigureOut">
              <a:rPr lang="en-GB" smtClean="0"/>
              <a:t>03/12/2018</a:t>
            </a:fld>
            <a:endParaRPr lang="en-GB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3C3D2C9-B044-4949-BA07-FA7268F23A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66EA9F4-117F-49EB-8EF4-E9DA334A82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29E41-B558-43CE-8CDD-00C1E2D41311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2894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vak 3">
            <a:extLst>
              <a:ext uri="{FF2B5EF4-FFF2-40B4-BE49-F238E27FC236}">
                <a16:creationId xmlns:a16="http://schemas.microsoft.com/office/drawing/2014/main" id="{C29B3291-C0EB-413E-931F-F05280EAAA5D}"/>
              </a:ext>
            </a:extLst>
          </p:cNvPr>
          <p:cNvSpPr txBox="1"/>
          <p:nvPr/>
        </p:nvSpPr>
        <p:spPr>
          <a:xfrm>
            <a:off x="3342810" y="1918952"/>
            <a:ext cx="5506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Best solution for a field with the </a:t>
            </a:r>
            <a:r>
              <a:rPr lang="en-GB" dirty="0" err="1"/>
              <a:t>cablehouse</a:t>
            </a:r>
            <a:r>
              <a:rPr lang="en-GB" dirty="0"/>
              <a:t> at x -35, y 35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EB7F0A6-27CB-483A-9A67-B3A58B8F9D5B}"/>
              </a:ext>
            </a:extLst>
          </p:cNvPr>
          <p:cNvSpPr txBox="1"/>
          <p:nvPr/>
        </p:nvSpPr>
        <p:spPr>
          <a:xfrm>
            <a:off x="5370490" y="3181082"/>
            <a:ext cx="11183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Took ~1,5 hour</a:t>
            </a:r>
          </a:p>
        </p:txBody>
      </p:sp>
    </p:spTree>
    <p:extLst>
      <p:ext uri="{BB962C8B-B14F-4D97-AF65-F5344CB8AC3E}">
        <p14:creationId xmlns:p14="http://schemas.microsoft.com/office/powerpoint/2010/main" val="1190727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>
            <a:extLst>
              <a:ext uri="{FF2B5EF4-FFF2-40B4-BE49-F238E27FC236}">
                <a16:creationId xmlns:a16="http://schemas.microsoft.com/office/drawing/2014/main" id="{AB9EE0EA-2EE6-4238-B568-AE38A899AE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147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>
            <a:extLst>
              <a:ext uri="{FF2B5EF4-FFF2-40B4-BE49-F238E27FC236}">
                <a16:creationId xmlns:a16="http://schemas.microsoft.com/office/drawing/2014/main" id="{34C68B43-F792-47C2-B66C-04AFC6DAE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98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>
            <a:extLst>
              <a:ext uri="{FF2B5EF4-FFF2-40B4-BE49-F238E27FC236}">
                <a16:creationId xmlns:a16="http://schemas.microsoft.com/office/drawing/2014/main" id="{C73F25BD-5184-45EC-B69F-8E39552A1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939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>
            <a:extLst>
              <a:ext uri="{FF2B5EF4-FFF2-40B4-BE49-F238E27FC236}">
                <a16:creationId xmlns:a16="http://schemas.microsoft.com/office/drawing/2014/main" id="{DD441112-AEA3-47DC-93DB-45318D128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235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>
            <a:extLst>
              <a:ext uri="{FF2B5EF4-FFF2-40B4-BE49-F238E27FC236}">
                <a16:creationId xmlns:a16="http://schemas.microsoft.com/office/drawing/2014/main" id="{340C8CA6-DE6B-4264-8DBB-DB52EAE51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81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>
            <a:extLst>
              <a:ext uri="{FF2B5EF4-FFF2-40B4-BE49-F238E27FC236}">
                <a16:creationId xmlns:a16="http://schemas.microsoft.com/office/drawing/2014/main" id="{D36F83B1-C133-4C7B-8154-CAF8945EB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43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849950B3-C5CD-4917-A672-9EE6EE3BC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455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>
            <a:extLst>
              <a:ext uri="{FF2B5EF4-FFF2-40B4-BE49-F238E27FC236}">
                <a16:creationId xmlns:a16="http://schemas.microsoft.com/office/drawing/2014/main" id="{569DDD2C-8C00-417A-98B6-210EE5129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769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>
            <a:extLst>
              <a:ext uri="{FF2B5EF4-FFF2-40B4-BE49-F238E27FC236}">
                <a16:creationId xmlns:a16="http://schemas.microsoft.com/office/drawing/2014/main" id="{3E69C7E4-1CED-4890-B37D-25B79E51A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952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>
            <a:extLst>
              <a:ext uri="{FF2B5EF4-FFF2-40B4-BE49-F238E27FC236}">
                <a16:creationId xmlns:a16="http://schemas.microsoft.com/office/drawing/2014/main" id="{14CF3EF4-0CB6-4D9F-A64E-5CF0975F9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32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>
            <a:extLst>
              <a:ext uri="{FF2B5EF4-FFF2-40B4-BE49-F238E27FC236}">
                <a16:creationId xmlns:a16="http://schemas.microsoft.com/office/drawing/2014/main" id="{9E59EC99-6A95-43B5-9CC5-1BB7A50A5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233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>
            <a:extLst>
              <a:ext uri="{FF2B5EF4-FFF2-40B4-BE49-F238E27FC236}">
                <a16:creationId xmlns:a16="http://schemas.microsoft.com/office/drawing/2014/main" id="{444A683E-25D6-4FDA-A012-4ABED3F2E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78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9DCCE33A-B262-4005-B769-09106AE7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932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D779A119-7513-4921-A026-2C95D541F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950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992E8334-29A6-4191-AC2F-9186E90FA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677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CE135085-357A-46C2-B2EC-A096F1053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2547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3FC7F519-9178-459F-ACB9-E2897D9C5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751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CA8256DC-EE54-4EAB-A6E9-5D38989C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02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A8522D63-B12B-47D6-A1DF-53AD20FE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281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3790D4F0-4C48-4E31-9685-7B541F9A6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899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C6933DD8-32A9-4F6B-B45C-C9D16D486C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56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>
            <a:extLst>
              <a:ext uri="{FF2B5EF4-FFF2-40B4-BE49-F238E27FC236}">
                <a16:creationId xmlns:a16="http://schemas.microsoft.com/office/drawing/2014/main" id="{791A9E0B-828D-4543-81AD-1D46166F8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333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4F802876-ED1F-4CE5-93AD-F66DF76AD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202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61DACA00-96A4-4420-9CF6-2ABE5BD10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34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29E923B-8225-4A4F-A473-B79228DA8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666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CCE64F88-79D2-4E0D-8669-EFFD873F0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337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B4E5941E-95FE-4124-B650-BF9726EEA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7121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B380F0-218B-44E9-93CE-22CBE25C8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7338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>
            <a:extLst>
              <a:ext uri="{FF2B5EF4-FFF2-40B4-BE49-F238E27FC236}">
                <a16:creationId xmlns:a16="http://schemas.microsoft.com/office/drawing/2014/main" id="{AD6D0FD6-4224-4BE0-BBE0-218CEA57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84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>
            <a:extLst>
              <a:ext uri="{FF2B5EF4-FFF2-40B4-BE49-F238E27FC236}">
                <a16:creationId xmlns:a16="http://schemas.microsoft.com/office/drawing/2014/main" id="{D7EED7DE-D7E3-45AE-8005-8591EC6D6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948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>
            <a:extLst>
              <a:ext uri="{FF2B5EF4-FFF2-40B4-BE49-F238E27FC236}">
                <a16:creationId xmlns:a16="http://schemas.microsoft.com/office/drawing/2014/main" id="{39A7CFFC-486D-4F7B-A01E-EEDE56DE0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0042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96EA9E1A-1D26-4390-BE80-4E13EDEC2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925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>
            <a:extLst>
              <a:ext uri="{FF2B5EF4-FFF2-40B4-BE49-F238E27FC236}">
                <a16:creationId xmlns:a16="http://schemas.microsoft.com/office/drawing/2014/main" id="{3B63F3ED-D609-4752-8F9E-D6DD174E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616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492BD6FD-2557-4782-9E44-AC839123F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047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>
            <a:extLst>
              <a:ext uri="{FF2B5EF4-FFF2-40B4-BE49-F238E27FC236}">
                <a16:creationId xmlns:a16="http://schemas.microsoft.com/office/drawing/2014/main" id="{52B2D336-E1C9-4582-8C6F-5356EEEDC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911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>
            <a:extLst>
              <a:ext uri="{FF2B5EF4-FFF2-40B4-BE49-F238E27FC236}">
                <a16:creationId xmlns:a16="http://schemas.microsoft.com/office/drawing/2014/main" id="{6B32D2B2-A4C5-4E62-8211-476BB7D2B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802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>
            <a:extLst>
              <a:ext uri="{FF2B5EF4-FFF2-40B4-BE49-F238E27FC236}">
                <a16:creationId xmlns:a16="http://schemas.microsoft.com/office/drawing/2014/main" id="{E3230D7A-C1F4-4C4A-9D5F-2E0A5F52F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6672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>
            <a:extLst>
              <a:ext uri="{FF2B5EF4-FFF2-40B4-BE49-F238E27FC236}">
                <a16:creationId xmlns:a16="http://schemas.microsoft.com/office/drawing/2014/main" id="{6ED37BDE-F0DB-4696-90A4-BB0498214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9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>
            <a:extLst>
              <a:ext uri="{FF2B5EF4-FFF2-40B4-BE49-F238E27FC236}">
                <a16:creationId xmlns:a16="http://schemas.microsoft.com/office/drawing/2014/main" id="{38110E70-9023-47FC-AE54-DA2A37785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9543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>
            <a:extLst>
              <a:ext uri="{FF2B5EF4-FFF2-40B4-BE49-F238E27FC236}">
                <a16:creationId xmlns:a16="http://schemas.microsoft.com/office/drawing/2014/main" id="{717213F3-D89C-4892-AEB6-3A3EEA7C6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2377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>
            <a:extLst>
              <a:ext uri="{FF2B5EF4-FFF2-40B4-BE49-F238E27FC236}">
                <a16:creationId xmlns:a16="http://schemas.microsoft.com/office/drawing/2014/main" id="{AD9403F4-25E5-4056-BC10-7E900ED17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5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>
            <a:extLst>
              <a:ext uri="{FF2B5EF4-FFF2-40B4-BE49-F238E27FC236}">
                <a16:creationId xmlns:a16="http://schemas.microsoft.com/office/drawing/2014/main" id="{993F5A28-721E-48DE-8C77-72A2DB14E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14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>
            <a:extLst>
              <a:ext uri="{FF2B5EF4-FFF2-40B4-BE49-F238E27FC236}">
                <a16:creationId xmlns:a16="http://schemas.microsoft.com/office/drawing/2014/main" id="{8982C9D0-677E-4E85-8A8F-B7A9F2E25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18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>
            <a:extLst>
              <a:ext uri="{FF2B5EF4-FFF2-40B4-BE49-F238E27FC236}">
                <a16:creationId xmlns:a16="http://schemas.microsoft.com/office/drawing/2014/main" id="{1A040F46-8C8F-48CC-A173-AE181D14E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034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>
            <a:extLst>
              <a:ext uri="{FF2B5EF4-FFF2-40B4-BE49-F238E27FC236}">
                <a16:creationId xmlns:a16="http://schemas.microsoft.com/office/drawing/2014/main" id="{F90E50D1-E587-4B0F-9EB0-1BB6061B6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566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>
            <a:extLst>
              <a:ext uri="{FF2B5EF4-FFF2-40B4-BE49-F238E27FC236}">
                <a16:creationId xmlns:a16="http://schemas.microsoft.com/office/drawing/2014/main" id="{A04B4E56-8F10-477D-88FB-C16FC374E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155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>
            <a:extLst>
              <a:ext uri="{FF2B5EF4-FFF2-40B4-BE49-F238E27FC236}">
                <a16:creationId xmlns:a16="http://schemas.microsoft.com/office/drawing/2014/main" id="{F2AE56B0-8121-43BC-A113-3351FFC41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29397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19</Words>
  <Application>Microsoft Office PowerPoint</Application>
  <PresentationFormat>Breedbeeld</PresentationFormat>
  <Paragraphs>2</Paragraphs>
  <Slides>48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Kantoorthema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Thomas Tijsma</dc:creator>
  <cp:lastModifiedBy>Thomas Tijsma</cp:lastModifiedBy>
  <cp:revision>2</cp:revision>
  <dcterms:created xsi:type="dcterms:W3CDTF">2018-12-03T14:30:44Z</dcterms:created>
  <dcterms:modified xsi:type="dcterms:W3CDTF">2018-12-03T14:43:12Z</dcterms:modified>
</cp:coreProperties>
</file>